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3" r:id="rId2"/>
    <p:sldId id="264" r:id="rId3"/>
    <p:sldId id="265" r:id="rId4"/>
    <p:sldId id="266" r:id="rId5"/>
    <p:sldId id="267" r:id="rId6"/>
    <p:sldId id="268" r:id="rId7"/>
    <p:sldId id="269" r:id="rId8"/>
    <p:sldId id="270" r:id="rId9"/>
  </p:sldIdLst>
  <p:sldSz cx="9144000" cy="6858000" type="screen4x3"/>
  <p:notesSz cx="6797675" cy="9928225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125" d="100"/>
          <a:sy n="125" d="100"/>
        </p:scale>
        <p:origin x="-149" y="893"/>
      </p:cViewPr>
      <p:guideLst>
        <p:guide orient="horz" pos="2568"/>
        <p:guide orient="horz" pos="799"/>
        <p:guide orient="horz" pos="2205"/>
        <p:guide orient="horz" pos="3974"/>
        <p:guide pos="2880"/>
        <p:guide pos="3288"/>
        <p:guide pos="4649"/>
        <p:guide pos="4377"/>
        <p:guide pos="5465"/>
        <p:guide pos="3560"/>
        <p:guide pos="2472"/>
        <p:guide pos="2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3A274-F6BE-4E8E-8F0C-22693822424F}" type="datetimeFigureOut">
              <a:rPr lang="th-TH" smtClean="0"/>
              <a:pPr/>
              <a:t>07/06/61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5BB30-6079-4648-BB18-6C3ED4D69B5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7704562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3A274-F6BE-4E8E-8F0C-22693822424F}" type="datetimeFigureOut">
              <a:rPr lang="th-TH" smtClean="0"/>
              <a:pPr/>
              <a:t>07/06/61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5BB30-6079-4648-BB18-6C3ED4D69B5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042330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3A274-F6BE-4E8E-8F0C-22693822424F}" type="datetimeFigureOut">
              <a:rPr lang="th-TH" smtClean="0"/>
              <a:pPr/>
              <a:t>07/06/61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5BB30-6079-4648-BB18-6C3ED4D69B5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3898214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3A274-F6BE-4E8E-8F0C-22693822424F}" type="datetimeFigureOut">
              <a:rPr lang="th-TH" smtClean="0"/>
              <a:pPr/>
              <a:t>07/06/61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5BB30-6079-4648-BB18-6C3ED4D69B5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3505931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3A274-F6BE-4E8E-8F0C-22693822424F}" type="datetimeFigureOut">
              <a:rPr lang="th-TH" smtClean="0"/>
              <a:pPr/>
              <a:t>07/06/61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5BB30-6079-4648-BB18-6C3ED4D69B5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674772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3A274-F6BE-4E8E-8F0C-22693822424F}" type="datetimeFigureOut">
              <a:rPr lang="th-TH" smtClean="0"/>
              <a:pPr/>
              <a:t>07/06/61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5BB30-6079-4648-BB18-6C3ED4D69B5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1993221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3A274-F6BE-4E8E-8F0C-22693822424F}" type="datetimeFigureOut">
              <a:rPr lang="th-TH" smtClean="0"/>
              <a:pPr/>
              <a:t>07/06/61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5BB30-6079-4648-BB18-6C3ED4D69B5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0612267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3A274-F6BE-4E8E-8F0C-22693822424F}" type="datetimeFigureOut">
              <a:rPr lang="th-TH" smtClean="0"/>
              <a:pPr/>
              <a:t>07/06/61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5BB30-6079-4648-BB18-6C3ED4D69B5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956700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3A274-F6BE-4E8E-8F0C-22693822424F}" type="datetimeFigureOut">
              <a:rPr lang="th-TH" smtClean="0"/>
              <a:pPr/>
              <a:t>07/06/61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5BB30-6079-4648-BB18-6C3ED4D69B5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4044964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3A274-F6BE-4E8E-8F0C-22693822424F}" type="datetimeFigureOut">
              <a:rPr lang="th-TH" smtClean="0"/>
              <a:pPr/>
              <a:t>07/06/61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5BB30-6079-4648-BB18-6C3ED4D69B5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8662167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3A274-F6BE-4E8E-8F0C-22693822424F}" type="datetimeFigureOut">
              <a:rPr lang="th-TH" smtClean="0"/>
              <a:pPr/>
              <a:t>07/06/61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5BB30-6079-4648-BB18-6C3ED4D69B5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575032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33A274-F6BE-4E8E-8F0C-22693822424F}" type="datetimeFigureOut">
              <a:rPr lang="th-TH" smtClean="0"/>
              <a:pPr/>
              <a:t>07/06/61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5BB30-6079-4648-BB18-6C3ED4D69B5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977897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jpe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11" Type="http://schemas.openxmlformats.org/officeDocument/2006/relationships/image" Target="../media/image50.jpeg"/><Relationship Id="rId5" Type="http://schemas.openxmlformats.org/officeDocument/2006/relationships/image" Target="../media/image44.png"/><Relationship Id="rId10" Type="http://schemas.openxmlformats.org/officeDocument/2006/relationships/image" Target="../media/image49.jpeg"/><Relationship Id="rId4" Type="http://schemas.openxmlformats.org/officeDocument/2006/relationships/image" Target="../media/image43.png"/><Relationship Id="rId9" Type="http://schemas.openxmlformats.org/officeDocument/2006/relationships/image" Target="../media/image4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png"/><Relationship Id="rId7" Type="http://schemas.openxmlformats.org/officeDocument/2006/relationships/image" Target="../media/image56.jpe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jpeg"/><Relationship Id="rId11" Type="http://schemas.openxmlformats.org/officeDocument/2006/relationships/image" Target="../media/image60.jpeg"/><Relationship Id="rId5" Type="http://schemas.openxmlformats.org/officeDocument/2006/relationships/image" Target="../media/image54.png"/><Relationship Id="rId10" Type="http://schemas.openxmlformats.org/officeDocument/2006/relationships/image" Target="../media/image59.jpeg"/><Relationship Id="rId4" Type="http://schemas.openxmlformats.org/officeDocument/2006/relationships/image" Target="../media/image53.png"/><Relationship Id="rId9" Type="http://schemas.openxmlformats.org/officeDocument/2006/relationships/image" Target="../media/image58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png"/><Relationship Id="rId11" Type="http://schemas.openxmlformats.org/officeDocument/2006/relationships/image" Target="../media/image70.jpeg"/><Relationship Id="rId5" Type="http://schemas.openxmlformats.org/officeDocument/2006/relationships/image" Target="../media/image64.png"/><Relationship Id="rId10" Type="http://schemas.openxmlformats.org/officeDocument/2006/relationships/image" Target="../media/image69.png"/><Relationship Id="rId4" Type="http://schemas.openxmlformats.org/officeDocument/2006/relationships/image" Target="../media/image63.png"/><Relationship Id="rId9" Type="http://schemas.openxmlformats.org/officeDocument/2006/relationships/image" Target="../media/image6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72.png"/><Relationship Id="rId7" Type="http://schemas.openxmlformats.org/officeDocument/2006/relationships/image" Target="../media/image76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10" Type="http://schemas.openxmlformats.org/officeDocument/2006/relationships/image" Target="../media/image79.png"/><Relationship Id="rId4" Type="http://schemas.openxmlformats.org/officeDocument/2006/relationships/image" Target="../media/image73.png"/><Relationship Id="rId9" Type="http://schemas.openxmlformats.org/officeDocument/2006/relationships/image" Target="../media/image7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16632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H SarabunPSK" pitchFamily="34" charset="-34"/>
                <a:cs typeface="TH SarabunPSK" pitchFamily="34" charset="-34"/>
              </a:rPr>
              <a:t>สรุปผลการปักหมุด</a:t>
            </a:r>
            <a:r>
              <a:rPr lang="th-TH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H SarabunPSK" pitchFamily="34" charset="-34"/>
                <a:cs typeface="TH SarabunPSK" pitchFamily="34" charset="-34"/>
              </a:rPr>
              <a:t>เพื่อระบุพิกัดตำแหน่งที่</a:t>
            </a:r>
            <a:r>
              <a:rPr lang="th-TH" sz="32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H SarabunPSK" pitchFamily="34" charset="-34"/>
                <a:cs typeface="TH SarabunPSK" pitchFamily="34" charset="-34"/>
              </a:rPr>
              <a:t>อยู่</a:t>
            </a:r>
            <a:r>
              <a:rPr lang="th-TH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H SarabunPSK" pitchFamily="34" charset="-34"/>
                <a:cs typeface="TH SarabunPSK" pitchFamily="34" charset="-34"/>
              </a:rPr>
              <a:t>ดิจิทัล</a:t>
            </a:r>
            <a:endParaRPr lang="th-TH" sz="3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H SarabunPSK" pitchFamily="34" charset="-34"/>
                <a:cs typeface="TH SarabunPSK" pitchFamily="34" charset="-34"/>
              </a:rPr>
              <a:t>หน่วยงานกรมพัฒนาฝีมือแรงงาน</a:t>
            </a:r>
            <a:endParaRPr lang="th-TH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8314" y="3501008"/>
            <a:ext cx="1295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 smtClean="0">
                <a:latin typeface="TH SarabunPSK" pitchFamily="34" charset="-34"/>
                <a:cs typeface="TH SarabunPSK" pitchFamily="34" charset="-34"/>
              </a:rPr>
              <a:t>สพร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. 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1 สมุทรปราการ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195513" y="3501008"/>
            <a:ext cx="12969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 smtClean="0">
                <a:latin typeface="TH SarabunPSK" pitchFamily="34" charset="-34"/>
                <a:cs typeface="TH SarabunPSK" pitchFamily="34" charset="-34"/>
              </a:rPr>
              <a:t>สพร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. 2 </a:t>
            </a:r>
          </a:p>
          <a:p>
            <a:pPr algn="ctr"/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สุพรรณบุรี</a:t>
            </a:r>
            <a:endParaRPr lang="th-TH" sz="1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23928" y="3501008"/>
            <a:ext cx="1295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>
                <a:latin typeface="TH SarabunPSK" pitchFamily="34" charset="-34"/>
                <a:cs typeface="TH SarabunPSK" pitchFamily="34" charset="-34"/>
              </a:rPr>
              <a:t>สพร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. 3 </a:t>
            </a:r>
            <a:endParaRPr lang="th-TH" sz="1600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ชลบุรี</a:t>
            </a:r>
            <a:endParaRPr lang="th-TH" sz="1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68314" y="6309320"/>
            <a:ext cx="12953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>
                <a:latin typeface="TH SarabunPSK" pitchFamily="34" charset="-34"/>
                <a:cs typeface="TH SarabunPSK" pitchFamily="34" charset="-34"/>
              </a:rPr>
              <a:t>สพร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. 6 </a:t>
            </a:r>
            <a:endParaRPr lang="th-TH" sz="1600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ขอนแก่น</a:t>
            </a:r>
            <a:endParaRPr lang="th-TH" sz="1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195513" y="6309320"/>
            <a:ext cx="12969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>
                <a:latin typeface="TH SarabunPSK" pitchFamily="34" charset="-34"/>
                <a:cs typeface="TH SarabunPSK" pitchFamily="34" charset="-34"/>
              </a:rPr>
              <a:t>สพร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. 7 อุบลราชธานี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923928" y="6309320"/>
            <a:ext cx="1295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>
                <a:latin typeface="TH SarabunPSK" pitchFamily="34" charset="-34"/>
                <a:cs typeface="TH SarabunPSK" pitchFamily="34" charset="-34"/>
              </a:rPr>
              <a:t>สพร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. 8 </a:t>
            </a:r>
            <a:endParaRPr lang="th-TH" sz="1600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นครสวรรค์</a:t>
            </a:r>
            <a:endParaRPr lang="th-TH" sz="1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653542" y="3501008"/>
            <a:ext cx="12949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>
                <a:latin typeface="TH SarabunPSK" pitchFamily="34" charset="-34"/>
                <a:cs typeface="TH SarabunPSK" pitchFamily="34" charset="-34"/>
              </a:rPr>
              <a:t>สพร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. 4 </a:t>
            </a:r>
            <a:endParaRPr lang="th-TH" sz="1600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ราชบุรี</a:t>
            </a:r>
            <a:endParaRPr lang="th-TH" sz="1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378329" y="3501008"/>
            <a:ext cx="1295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>
                <a:latin typeface="TH SarabunPSK" pitchFamily="34" charset="-34"/>
                <a:cs typeface="TH SarabunPSK" pitchFamily="34" charset="-34"/>
              </a:rPr>
              <a:t>สพร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. 5 นครราชสีมา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649913" y="6309320"/>
            <a:ext cx="12969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>
                <a:latin typeface="TH SarabunPSK" pitchFamily="34" charset="-34"/>
                <a:cs typeface="TH SarabunPSK" pitchFamily="34" charset="-34"/>
              </a:rPr>
              <a:t>สพร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. 9 </a:t>
            </a:r>
            <a:endParaRPr lang="th-TH" sz="1600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พิษณุโลก</a:t>
            </a:r>
            <a:endParaRPr lang="th-TH" sz="1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378328" y="6309320"/>
            <a:ext cx="1295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>
                <a:latin typeface="TH SarabunPSK" pitchFamily="34" charset="-34"/>
                <a:cs typeface="TH SarabunPSK" pitchFamily="34" charset="-34"/>
              </a:rPr>
              <a:t>สพร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. 10 </a:t>
            </a:r>
            <a:endParaRPr lang="th-TH" sz="1600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ลำปาง</a:t>
            </a:r>
            <a:endParaRPr lang="th-TH" sz="16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6141" y="4085783"/>
            <a:ext cx="1296359" cy="222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4085783"/>
            <a:ext cx="1297228" cy="222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2472" y="1215475"/>
            <a:ext cx="1330007" cy="221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6140" y="1268759"/>
            <a:ext cx="1296359" cy="2213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49914" y="4108767"/>
            <a:ext cx="1298574" cy="2200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68758"/>
            <a:ext cx="1296169" cy="2213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49913" y="1215474"/>
            <a:ext cx="1296987" cy="221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193850"/>
            <a:ext cx="1293788" cy="2163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 descr="C:\Users\dsd\Desktop\คู่มือการลงทะเบียน Citizen\สพร\ขอนแก่น6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1776" y="4085783"/>
            <a:ext cx="1261937" cy="2223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3928" y="4094774"/>
            <a:ext cx="1328551" cy="2070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94991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16632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H SarabunPSK" pitchFamily="34" charset="-34"/>
                <a:cs typeface="TH SarabunPSK" pitchFamily="34" charset="-34"/>
              </a:rPr>
              <a:t>สรุปผลการปักหมุด</a:t>
            </a:r>
            <a:r>
              <a:rPr lang="th-TH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H SarabunPSK" pitchFamily="34" charset="-34"/>
                <a:cs typeface="TH SarabunPSK" pitchFamily="34" charset="-34"/>
              </a:rPr>
              <a:t>เพื่อระบุพิกัดตำแหน่งที่</a:t>
            </a:r>
            <a:r>
              <a:rPr lang="th-TH" sz="32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H SarabunPSK" pitchFamily="34" charset="-34"/>
                <a:cs typeface="TH SarabunPSK" pitchFamily="34" charset="-34"/>
              </a:rPr>
              <a:t>อยู่</a:t>
            </a:r>
            <a:r>
              <a:rPr lang="th-TH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H SarabunPSK" pitchFamily="34" charset="-34"/>
                <a:cs typeface="TH SarabunPSK" pitchFamily="34" charset="-34"/>
              </a:rPr>
              <a:t>ดิจิทัล</a:t>
            </a:r>
            <a:endParaRPr lang="th-TH" sz="3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H SarabunPSK" pitchFamily="34" charset="-34"/>
                <a:cs typeface="TH SarabunPSK" pitchFamily="34" charset="-34"/>
              </a:rPr>
              <a:t>หน่วยงานกรมพัฒนาฝีมือแรงงาน</a:t>
            </a:r>
            <a:endParaRPr lang="th-TH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2" name="รูปภาพ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22472" y="4076700"/>
            <a:ext cx="1297228" cy="2232023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68314" y="3501008"/>
            <a:ext cx="1295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 smtClean="0">
                <a:latin typeface="TH SarabunPSK" pitchFamily="34" charset="-34"/>
                <a:cs typeface="TH SarabunPSK" pitchFamily="34" charset="-34"/>
              </a:rPr>
              <a:t>สพร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. 11</a:t>
            </a:r>
          </a:p>
          <a:p>
            <a:pPr algn="ctr"/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สุ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ราษฎร์ธานี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195513" y="3501008"/>
            <a:ext cx="12969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 smtClean="0">
                <a:latin typeface="TH SarabunPSK" pitchFamily="34" charset="-34"/>
                <a:cs typeface="TH SarabunPSK" pitchFamily="34" charset="-34"/>
              </a:rPr>
              <a:t>สพร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. 12 </a:t>
            </a: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สงขลา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923928" y="3501008"/>
            <a:ext cx="1295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>
                <a:latin typeface="TH SarabunPSK" pitchFamily="34" charset="-34"/>
                <a:cs typeface="TH SarabunPSK" pitchFamily="34" charset="-34"/>
              </a:rPr>
              <a:t>สพร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. 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13 </a:t>
            </a: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กรุงเทพมหานคร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68314" y="6309320"/>
            <a:ext cx="12953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>
                <a:latin typeface="TH SarabunPSK" pitchFamily="34" charset="-34"/>
                <a:cs typeface="TH SarabunPSK" pitchFamily="34" charset="-34"/>
              </a:rPr>
              <a:t>สพร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. 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16 </a:t>
            </a: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 นครปฐม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195513" y="6309320"/>
            <a:ext cx="12969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>
                <a:latin typeface="TH SarabunPSK" pitchFamily="34" charset="-34"/>
                <a:cs typeface="TH SarabunPSK" pitchFamily="34" charset="-34"/>
              </a:rPr>
              <a:t>สพร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. 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17</a:t>
            </a:r>
          </a:p>
          <a:p>
            <a:pPr algn="ctr"/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ระยอง</a:t>
            </a:r>
            <a:endParaRPr lang="th-TH" sz="1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923928" y="6309320"/>
            <a:ext cx="1295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>
                <a:latin typeface="TH SarabunPSK" pitchFamily="34" charset="-34"/>
                <a:cs typeface="TH SarabunPSK" pitchFamily="34" charset="-34"/>
              </a:rPr>
              <a:t>สพร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. 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18 </a:t>
            </a: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 อุดรธานี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653542" y="3501008"/>
            <a:ext cx="12949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>
                <a:latin typeface="TH SarabunPSK" pitchFamily="34" charset="-34"/>
                <a:cs typeface="TH SarabunPSK" pitchFamily="34" charset="-34"/>
              </a:rPr>
              <a:t>สพร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. 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14 </a:t>
            </a: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ปทุมธานี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378329" y="3501008"/>
            <a:ext cx="1295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>
                <a:latin typeface="TH SarabunPSK" pitchFamily="34" charset="-34"/>
                <a:cs typeface="TH SarabunPSK" pitchFamily="34" charset="-34"/>
              </a:rPr>
              <a:t>สพร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. 15พระนครศรีอยุธยา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649913" y="6309320"/>
            <a:ext cx="12969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>
                <a:latin typeface="TH SarabunPSK" pitchFamily="34" charset="-34"/>
                <a:cs typeface="TH SarabunPSK" pitchFamily="34" charset="-34"/>
              </a:rPr>
              <a:t>สพร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. 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19 </a:t>
            </a: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เชียงใหม่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378328" y="6309320"/>
            <a:ext cx="1295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>
                <a:latin typeface="TH SarabunPSK" pitchFamily="34" charset="-34"/>
                <a:cs typeface="TH SarabunPSK" pitchFamily="34" charset="-34"/>
              </a:rPr>
              <a:t>สพร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. 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20 </a:t>
            </a:r>
            <a:endParaRPr lang="th-TH" sz="1600" b="1" dirty="0"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เชียงราย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513" y="1257212"/>
            <a:ext cx="1296987" cy="2243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49913" y="4076700"/>
            <a:ext cx="1300857" cy="2232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6485" y="1281568"/>
            <a:ext cx="1297229" cy="2219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3927" y="1257212"/>
            <a:ext cx="1295773" cy="2243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7828" y="1257211"/>
            <a:ext cx="1300857" cy="221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78328" y="1268413"/>
            <a:ext cx="1295772" cy="2204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6484" y="4085783"/>
            <a:ext cx="1297229" cy="222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512" y="4076701"/>
            <a:ext cx="1296987" cy="2232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78329" y="4076699"/>
            <a:ext cx="1295772" cy="2232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29251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16632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H SarabunPSK" pitchFamily="34" charset="-34"/>
                <a:cs typeface="TH SarabunPSK" pitchFamily="34" charset="-34"/>
              </a:rPr>
              <a:t>สรุปผลการปักหมุด</a:t>
            </a:r>
            <a:r>
              <a:rPr lang="th-TH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H SarabunPSK" pitchFamily="34" charset="-34"/>
                <a:cs typeface="TH SarabunPSK" pitchFamily="34" charset="-34"/>
              </a:rPr>
              <a:t>เพื่อระบุพิกัดตำแหน่งที่</a:t>
            </a:r>
            <a:r>
              <a:rPr lang="th-TH" sz="32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H SarabunPSK" pitchFamily="34" charset="-34"/>
                <a:cs typeface="TH SarabunPSK" pitchFamily="34" charset="-34"/>
              </a:rPr>
              <a:t>อยู่</a:t>
            </a:r>
            <a:r>
              <a:rPr lang="th-TH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H SarabunPSK" pitchFamily="34" charset="-34"/>
                <a:cs typeface="TH SarabunPSK" pitchFamily="34" charset="-34"/>
              </a:rPr>
              <a:t>ดิจิทัล</a:t>
            </a:r>
            <a:endParaRPr lang="th-TH" sz="3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H SarabunPSK" pitchFamily="34" charset="-34"/>
                <a:cs typeface="TH SarabunPSK" pitchFamily="34" charset="-34"/>
              </a:rPr>
              <a:t>หน่วยงานกรมพัฒนาฝีมือแรงงาน</a:t>
            </a:r>
            <a:endParaRPr lang="th-TH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8314" y="3501008"/>
            <a:ext cx="1295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 smtClean="0">
                <a:latin typeface="TH SarabunPSK" pitchFamily="34" charset="-34"/>
                <a:cs typeface="TH SarabunPSK" pitchFamily="34" charset="-34"/>
              </a:rPr>
              <a:t>สพร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. 21</a:t>
            </a:r>
          </a:p>
          <a:p>
            <a:pPr algn="ctr"/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ภูเก็ต</a:t>
            </a:r>
            <a:endParaRPr lang="th-TH" sz="1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95513" y="3501008"/>
            <a:ext cx="12969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 smtClean="0">
                <a:latin typeface="TH SarabunPSK" pitchFamily="34" charset="-34"/>
                <a:cs typeface="TH SarabunPSK" pitchFamily="34" charset="-34"/>
              </a:rPr>
              <a:t>สพร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. 22 </a:t>
            </a: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นครศรีธรรมราช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923928" y="3501008"/>
            <a:ext cx="1295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>
                <a:latin typeface="TH SarabunPSK" pitchFamily="34" charset="-34"/>
                <a:cs typeface="TH SarabunPSK" pitchFamily="34" charset="-34"/>
              </a:rPr>
              <a:t>สพร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. 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23 </a:t>
            </a: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ปัตตานี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68314" y="6309320"/>
            <a:ext cx="12953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 smtClean="0">
                <a:latin typeface="TH SarabunPSK" pitchFamily="34" charset="-34"/>
                <a:cs typeface="TH SarabunPSK" pitchFamily="34" charset="-34"/>
              </a:rPr>
              <a:t>สพน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. </a:t>
            </a: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กระบี่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195513" y="6309320"/>
            <a:ext cx="12969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>
                <a:latin typeface="TH SarabunPSK" pitchFamily="34" charset="-34"/>
                <a:cs typeface="TH SarabunPSK" pitchFamily="34" charset="-34"/>
              </a:rPr>
              <a:t>สพน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. </a:t>
            </a:r>
            <a:endParaRPr lang="th-TH" sz="1600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กาญจนบุรี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923928" y="6309320"/>
            <a:ext cx="1295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>
                <a:latin typeface="TH SarabunPSK" pitchFamily="34" charset="-34"/>
                <a:cs typeface="TH SarabunPSK" pitchFamily="34" charset="-34"/>
              </a:rPr>
              <a:t>สพน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 </a:t>
            </a: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กาฬสินธุ์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653542" y="3501008"/>
            <a:ext cx="12949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>
                <a:latin typeface="TH SarabunPSK" pitchFamily="34" charset="-34"/>
                <a:cs typeface="TH SarabunPSK" pitchFamily="34" charset="-34"/>
              </a:rPr>
              <a:t>สพร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. 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24 </a:t>
            </a: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ยะลา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378329" y="3501008"/>
            <a:ext cx="1295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>
                <a:latin typeface="TH SarabunPSK" pitchFamily="34" charset="-34"/>
                <a:cs typeface="TH SarabunPSK" pitchFamily="34" charset="-34"/>
              </a:rPr>
              <a:t>สพร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. 25  </a:t>
            </a:r>
            <a:endParaRPr lang="th-TH" sz="1600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นราธิวาส</a:t>
            </a:r>
            <a:endParaRPr lang="th-TH" sz="1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649913" y="6309320"/>
            <a:ext cx="12969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 smtClean="0">
                <a:latin typeface="TH SarabunPSK" pitchFamily="34" charset="-34"/>
                <a:cs typeface="TH SarabunPSK" pitchFamily="34" charset="-34"/>
              </a:rPr>
              <a:t>สพน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. </a:t>
            </a: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กำแพงเพชร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378328" y="6309320"/>
            <a:ext cx="1295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 smtClean="0">
                <a:latin typeface="TH SarabunPSK" pitchFamily="34" charset="-34"/>
                <a:cs typeface="TH SarabunPSK" pitchFamily="34" charset="-34"/>
              </a:rPr>
              <a:t>สพน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. </a:t>
            </a: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จันทบุรี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7962" y="1246953"/>
            <a:ext cx="1288938" cy="2254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4059847"/>
            <a:ext cx="1297228" cy="2248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246953"/>
            <a:ext cx="1297228" cy="2254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10208" y="1246953"/>
            <a:ext cx="1297228" cy="2235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0639" y="1246954"/>
            <a:ext cx="1297228" cy="2254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88673" y="1257395"/>
            <a:ext cx="1297228" cy="2254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313" y="4076700"/>
            <a:ext cx="1279554" cy="221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513" y="4059846"/>
            <a:ext cx="1290388" cy="2249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34976" y="4076700"/>
            <a:ext cx="1295772" cy="2212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7963" y="4059434"/>
            <a:ext cx="1290525" cy="2249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29251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16632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H SarabunPSK" pitchFamily="34" charset="-34"/>
                <a:cs typeface="TH SarabunPSK" pitchFamily="34" charset="-34"/>
              </a:rPr>
              <a:t>สรุปผลการปักหมุด</a:t>
            </a:r>
            <a:r>
              <a:rPr lang="th-TH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H SarabunPSK" pitchFamily="34" charset="-34"/>
                <a:cs typeface="TH SarabunPSK" pitchFamily="34" charset="-34"/>
              </a:rPr>
              <a:t>เพื่อระบุพิกัดตำแหน่งที่</a:t>
            </a:r>
            <a:r>
              <a:rPr lang="th-TH" sz="32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H SarabunPSK" pitchFamily="34" charset="-34"/>
                <a:cs typeface="TH SarabunPSK" pitchFamily="34" charset="-34"/>
              </a:rPr>
              <a:t>อยู่</a:t>
            </a:r>
            <a:r>
              <a:rPr lang="th-TH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H SarabunPSK" pitchFamily="34" charset="-34"/>
                <a:cs typeface="TH SarabunPSK" pitchFamily="34" charset="-34"/>
              </a:rPr>
              <a:t>ดิจิทัล</a:t>
            </a:r>
            <a:endParaRPr lang="th-TH" sz="3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H SarabunPSK" pitchFamily="34" charset="-34"/>
                <a:cs typeface="TH SarabunPSK" pitchFamily="34" charset="-34"/>
              </a:rPr>
              <a:t>หน่วยงานกรมพัฒนาฝีมือแรงงาน</a:t>
            </a:r>
            <a:endParaRPr lang="th-TH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8314" y="3501008"/>
            <a:ext cx="1295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>
                <a:latin typeface="TH SarabunPSK" pitchFamily="34" charset="-34"/>
                <a:cs typeface="TH SarabunPSK" pitchFamily="34" charset="-34"/>
              </a:rPr>
              <a:t>สพน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. </a:t>
            </a:r>
            <a:endParaRPr lang="th-TH" sz="1600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ฉะเชิงเทรา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195513" y="3501008"/>
            <a:ext cx="12969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 smtClean="0">
                <a:latin typeface="TH SarabunPSK" pitchFamily="34" charset="-34"/>
                <a:cs typeface="TH SarabunPSK" pitchFamily="34" charset="-34"/>
              </a:rPr>
              <a:t>สพน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.</a:t>
            </a:r>
          </a:p>
          <a:p>
            <a:pPr algn="ctr"/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ชัยนาท</a:t>
            </a:r>
            <a:endParaRPr lang="th-TH" sz="1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23928" y="3501008"/>
            <a:ext cx="1295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>
                <a:latin typeface="TH SarabunPSK" pitchFamily="34" charset="-34"/>
                <a:cs typeface="TH SarabunPSK" pitchFamily="34" charset="-34"/>
              </a:rPr>
              <a:t>สพน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. </a:t>
            </a:r>
            <a:endParaRPr lang="th-TH" sz="1600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ชัยภูมิ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68314" y="6309320"/>
            <a:ext cx="12953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 smtClean="0">
                <a:latin typeface="TH SarabunPSK" pitchFamily="34" charset="-34"/>
                <a:cs typeface="TH SarabunPSK" pitchFamily="34" charset="-34"/>
              </a:rPr>
              <a:t>สพน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. </a:t>
            </a: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ตราด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195513" y="6309320"/>
            <a:ext cx="12969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>
                <a:latin typeface="TH SarabunPSK" pitchFamily="34" charset="-34"/>
                <a:cs typeface="TH SarabunPSK" pitchFamily="34" charset="-34"/>
              </a:rPr>
              <a:t>สพน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. </a:t>
            </a:r>
            <a:endParaRPr lang="th-TH" sz="1600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ตาก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923928" y="6309320"/>
            <a:ext cx="1295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>
                <a:latin typeface="TH SarabunPSK" pitchFamily="34" charset="-34"/>
                <a:cs typeface="TH SarabunPSK" pitchFamily="34" charset="-34"/>
              </a:rPr>
              <a:t>สพน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 </a:t>
            </a: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นครนายก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653542" y="3501008"/>
            <a:ext cx="12949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>
                <a:latin typeface="TH SarabunPSK" pitchFamily="34" charset="-34"/>
                <a:cs typeface="TH SarabunPSK" pitchFamily="34" charset="-34"/>
              </a:rPr>
              <a:t>สพน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. </a:t>
            </a:r>
            <a:endParaRPr lang="th-TH" sz="1600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ชุมพร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378329" y="3501008"/>
            <a:ext cx="1295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>
                <a:latin typeface="TH SarabunPSK" pitchFamily="34" charset="-34"/>
                <a:cs typeface="TH SarabunPSK" pitchFamily="34" charset="-34"/>
              </a:rPr>
              <a:t>สพน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. </a:t>
            </a:r>
            <a:endParaRPr lang="th-TH" sz="1600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ตรัง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649913" y="6309320"/>
            <a:ext cx="12969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 smtClean="0">
                <a:latin typeface="TH SarabunPSK" pitchFamily="34" charset="-34"/>
                <a:cs typeface="TH SarabunPSK" pitchFamily="34" charset="-34"/>
              </a:rPr>
              <a:t>สพน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. </a:t>
            </a: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นครพนม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378328" y="6309320"/>
            <a:ext cx="1295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 smtClean="0">
                <a:latin typeface="TH SarabunPSK" pitchFamily="34" charset="-34"/>
                <a:cs typeface="TH SarabunPSK" pitchFamily="34" charset="-34"/>
              </a:rPr>
              <a:t>สพน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. </a:t>
            </a: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นนทบุรี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83180" y="1262751"/>
            <a:ext cx="1309320" cy="2238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78328" y="1268760"/>
            <a:ext cx="1316886" cy="2231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8162" y="4085783"/>
            <a:ext cx="1315552" cy="222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13043" y="4076700"/>
            <a:ext cx="1299730" cy="221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8161" y="1262751"/>
            <a:ext cx="1315552" cy="2238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1427" y="1262751"/>
            <a:ext cx="1299730" cy="2219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35690" y="1262751"/>
            <a:ext cx="1331332" cy="2219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83181" y="4085783"/>
            <a:ext cx="1309320" cy="2222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35690" y="4076700"/>
            <a:ext cx="1311210" cy="2213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71804" y="4068668"/>
            <a:ext cx="1295771" cy="2240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95399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16632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H SarabunPSK" pitchFamily="34" charset="-34"/>
                <a:cs typeface="TH SarabunPSK" pitchFamily="34" charset="-34"/>
              </a:rPr>
              <a:t>สรุปผลการปักหมุด</a:t>
            </a:r>
            <a:r>
              <a:rPr lang="th-TH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H SarabunPSK" pitchFamily="34" charset="-34"/>
                <a:cs typeface="TH SarabunPSK" pitchFamily="34" charset="-34"/>
              </a:rPr>
              <a:t>เพื่อระบุพิกัดตำแหน่งที่</a:t>
            </a:r>
            <a:r>
              <a:rPr lang="th-TH" sz="32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H SarabunPSK" pitchFamily="34" charset="-34"/>
                <a:cs typeface="TH SarabunPSK" pitchFamily="34" charset="-34"/>
              </a:rPr>
              <a:t>อยู่</a:t>
            </a:r>
            <a:r>
              <a:rPr lang="th-TH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H SarabunPSK" pitchFamily="34" charset="-34"/>
                <a:cs typeface="TH SarabunPSK" pitchFamily="34" charset="-34"/>
              </a:rPr>
              <a:t>ดิจิทัล</a:t>
            </a:r>
            <a:endParaRPr lang="th-TH" sz="3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H SarabunPSK" pitchFamily="34" charset="-34"/>
                <a:cs typeface="TH SarabunPSK" pitchFamily="34" charset="-34"/>
              </a:rPr>
              <a:t>หน่วยงานกรมพัฒนาฝีมือแรงงาน</a:t>
            </a:r>
            <a:endParaRPr lang="th-TH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8314" y="3501008"/>
            <a:ext cx="1295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>
                <a:latin typeface="TH SarabunPSK" pitchFamily="34" charset="-34"/>
                <a:cs typeface="TH SarabunPSK" pitchFamily="34" charset="-34"/>
              </a:rPr>
              <a:t>สพน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. </a:t>
            </a:r>
            <a:endParaRPr lang="th-TH" sz="1600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น่าน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195513" y="3501008"/>
            <a:ext cx="12969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 smtClean="0">
                <a:latin typeface="TH SarabunPSK" pitchFamily="34" charset="-34"/>
                <a:cs typeface="TH SarabunPSK" pitchFamily="34" charset="-34"/>
              </a:rPr>
              <a:t>สพน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.</a:t>
            </a: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บึงกาฬ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923928" y="3501008"/>
            <a:ext cx="1295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>
                <a:latin typeface="TH SarabunPSK" pitchFamily="34" charset="-34"/>
                <a:cs typeface="TH SarabunPSK" pitchFamily="34" charset="-34"/>
              </a:rPr>
              <a:t>สพน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. </a:t>
            </a:r>
            <a:endParaRPr lang="th-TH" sz="1600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บุรีรัมย์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68314" y="6309320"/>
            <a:ext cx="12953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 smtClean="0">
                <a:latin typeface="TH SarabunPSK" pitchFamily="34" charset="-34"/>
                <a:cs typeface="TH SarabunPSK" pitchFamily="34" charset="-34"/>
              </a:rPr>
              <a:t>สพน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. </a:t>
            </a: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พังงา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195513" y="6309320"/>
            <a:ext cx="12969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>
                <a:latin typeface="TH SarabunPSK" pitchFamily="34" charset="-34"/>
                <a:cs typeface="TH SarabunPSK" pitchFamily="34" charset="-34"/>
              </a:rPr>
              <a:t>สพน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. </a:t>
            </a:r>
            <a:endParaRPr lang="th-TH" sz="1600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พัทลุง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923928" y="6309320"/>
            <a:ext cx="1295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>
                <a:latin typeface="TH SarabunPSK" pitchFamily="34" charset="-34"/>
                <a:cs typeface="TH SarabunPSK" pitchFamily="34" charset="-34"/>
              </a:rPr>
              <a:t>สพน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 </a:t>
            </a: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พิจิตร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653542" y="3501008"/>
            <a:ext cx="12949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>
                <a:latin typeface="TH SarabunPSK" pitchFamily="34" charset="-34"/>
                <a:cs typeface="TH SarabunPSK" pitchFamily="34" charset="-34"/>
              </a:rPr>
              <a:t>สพน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. </a:t>
            </a:r>
            <a:endParaRPr lang="th-TH" sz="1600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ประจวบคีรีขันธ์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378329" y="3501008"/>
            <a:ext cx="1295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>
                <a:latin typeface="TH SarabunPSK" pitchFamily="34" charset="-34"/>
                <a:cs typeface="TH SarabunPSK" pitchFamily="34" charset="-34"/>
              </a:rPr>
              <a:t>สพน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. </a:t>
            </a:r>
            <a:endParaRPr lang="th-TH" sz="1600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ปราจีนบุรี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649913" y="6309320"/>
            <a:ext cx="12969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 smtClean="0">
                <a:latin typeface="TH SarabunPSK" pitchFamily="34" charset="-34"/>
                <a:cs typeface="TH SarabunPSK" pitchFamily="34" charset="-34"/>
              </a:rPr>
              <a:t>สพน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. </a:t>
            </a: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เพชรบุรี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378328" y="6309320"/>
            <a:ext cx="1295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 smtClean="0">
                <a:latin typeface="TH SarabunPSK" pitchFamily="34" charset="-34"/>
                <a:cs typeface="TH SarabunPSK" pitchFamily="34" charset="-34"/>
              </a:rPr>
              <a:t>สพน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. </a:t>
            </a: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เพชรบูรณ์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29989" y="4149080"/>
            <a:ext cx="1295772" cy="221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0995" y="4144459"/>
            <a:ext cx="1317009" cy="2218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4160" y="1268760"/>
            <a:ext cx="1297228" cy="221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00631" y="4165343"/>
            <a:ext cx="1319069" cy="2215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 descr="C:\Users\dsd\Desktop\คู่มือการลงทะเบียน Citizen\สนพ\บึงกาฬ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0995" y="1268760"/>
            <a:ext cx="1317009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00631" y="1279345"/>
            <a:ext cx="1319069" cy="2221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39114" y="1279345"/>
            <a:ext cx="1327908" cy="2221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 descr="C:\Users\dsd\Desktop\คู่มือการลงทะเบียน Citizen\สนพ\ปราจีนบุรี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29990" y="1279345"/>
            <a:ext cx="1295772" cy="2202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dsd\Desktop\คู่มือการลงทะเบียน Citizen\สนพ\พังงา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4160" y="4149081"/>
            <a:ext cx="1279553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C:\Users\dsd\Desktop\คู่มือการลงทะเบียน Citizen\สนพ\เพชรบุรี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39114" y="4188675"/>
            <a:ext cx="1327908" cy="1976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32758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16632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H SarabunPSK" pitchFamily="34" charset="-34"/>
                <a:cs typeface="TH SarabunPSK" pitchFamily="34" charset="-34"/>
              </a:rPr>
              <a:t>สรุปผลการปักหมุด</a:t>
            </a:r>
            <a:r>
              <a:rPr lang="th-TH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H SarabunPSK" pitchFamily="34" charset="-34"/>
                <a:cs typeface="TH SarabunPSK" pitchFamily="34" charset="-34"/>
              </a:rPr>
              <a:t>เพื่อระบุพิกัดตำแหน่งที่</a:t>
            </a:r>
            <a:r>
              <a:rPr lang="th-TH" sz="32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H SarabunPSK" pitchFamily="34" charset="-34"/>
                <a:cs typeface="TH SarabunPSK" pitchFamily="34" charset="-34"/>
              </a:rPr>
              <a:t>อยู่</a:t>
            </a:r>
            <a:r>
              <a:rPr lang="th-TH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H SarabunPSK" pitchFamily="34" charset="-34"/>
                <a:cs typeface="TH SarabunPSK" pitchFamily="34" charset="-34"/>
              </a:rPr>
              <a:t>ดิจิทัล</a:t>
            </a:r>
            <a:endParaRPr lang="th-TH" sz="3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H SarabunPSK" pitchFamily="34" charset="-34"/>
                <a:cs typeface="TH SarabunPSK" pitchFamily="34" charset="-34"/>
              </a:rPr>
              <a:t>หน่วยงานกรมพัฒนาฝีมือแรงงาน</a:t>
            </a:r>
            <a:endParaRPr lang="th-TH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8314" y="3501008"/>
            <a:ext cx="1295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>
                <a:latin typeface="TH SarabunPSK" pitchFamily="34" charset="-34"/>
                <a:cs typeface="TH SarabunPSK" pitchFamily="34" charset="-34"/>
              </a:rPr>
              <a:t>สพน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. </a:t>
            </a:r>
            <a:endParaRPr lang="th-TH" sz="1600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แพร่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195513" y="3501008"/>
            <a:ext cx="12969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 smtClean="0">
                <a:latin typeface="TH SarabunPSK" pitchFamily="34" charset="-34"/>
                <a:cs typeface="TH SarabunPSK" pitchFamily="34" charset="-34"/>
              </a:rPr>
              <a:t>สพน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.</a:t>
            </a: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พะเยา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923928" y="3501008"/>
            <a:ext cx="1295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>
                <a:latin typeface="TH SarabunPSK" pitchFamily="34" charset="-34"/>
                <a:cs typeface="TH SarabunPSK" pitchFamily="34" charset="-34"/>
              </a:rPr>
              <a:t>สพน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. </a:t>
            </a:r>
            <a:endParaRPr lang="th-TH" sz="1600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มหาสารคาม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68314" y="6309320"/>
            <a:ext cx="12953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 smtClean="0">
                <a:latin typeface="TH SarabunPSK" pitchFamily="34" charset="-34"/>
                <a:cs typeface="TH SarabunPSK" pitchFamily="34" charset="-34"/>
              </a:rPr>
              <a:t>สพน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. </a:t>
            </a: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ยโสธร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195513" y="6309320"/>
            <a:ext cx="12969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>
                <a:latin typeface="TH SarabunPSK" pitchFamily="34" charset="-34"/>
                <a:cs typeface="TH SarabunPSK" pitchFamily="34" charset="-34"/>
              </a:rPr>
              <a:t>สพน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. </a:t>
            </a:r>
            <a:endParaRPr lang="th-TH" sz="1600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ร้อยเอ็ด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923928" y="6309320"/>
            <a:ext cx="1295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>
                <a:latin typeface="TH SarabunPSK" pitchFamily="34" charset="-34"/>
                <a:cs typeface="TH SarabunPSK" pitchFamily="34" charset="-34"/>
              </a:rPr>
              <a:t>สพน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 </a:t>
            </a: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ระนอง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653542" y="3501008"/>
            <a:ext cx="12949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>
                <a:latin typeface="TH SarabunPSK" pitchFamily="34" charset="-34"/>
                <a:cs typeface="TH SarabunPSK" pitchFamily="34" charset="-34"/>
              </a:rPr>
              <a:t>สพน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. </a:t>
            </a:r>
            <a:endParaRPr lang="th-TH" sz="1600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มุกดาหาร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378329" y="3501008"/>
            <a:ext cx="1295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>
                <a:latin typeface="TH SarabunPSK" pitchFamily="34" charset="-34"/>
                <a:cs typeface="TH SarabunPSK" pitchFamily="34" charset="-34"/>
              </a:rPr>
              <a:t>สพน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. </a:t>
            </a:r>
            <a:endParaRPr lang="th-TH" sz="1600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แม่ฮ่องสอน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649913" y="6309320"/>
            <a:ext cx="12969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 smtClean="0">
                <a:latin typeface="TH SarabunPSK" pitchFamily="34" charset="-34"/>
                <a:cs typeface="TH SarabunPSK" pitchFamily="34" charset="-34"/>
              </a:rPr>
              <a:t>สพน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. </a:t>
            </a: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ลพบุรี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378328" y="6309320"/>
            <a:ext cx="1295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 smtClean="0">
                <a:latin typeface="TH SarabunPSK" pitchFamily="34" charset="-34"/>
                <a:cs typeface="TH SarabunPSK" pitchFamily="34" charset="-34"/>
              </a:rPr>
              <a:t>สพน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. </a:t>
            </a: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ลำพูน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513" y="1268761"/>
            <a:ext cx="1347786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38317" y="4134538"/>
            <a:ext cx="1281383" cy="2228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314" y="1268761"/>
            <a:ext cx="1313074" cy="2232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38316" y="1268760"/>
            <a:ext cx="1281383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 descr="C:\Users\dsd\Desktop\คู่มือการลงทะเบียน Citizen\สนพ\มุกดาหาร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49912" y="1268760"/>
            <a:ext cx="1296987" cy="221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78328" y="1268975"/>
            <a:ext cx="1316886" cy="2213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314" y="4149080"/>
            <a:ext cx="1313074" cy="2213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 descr="C:\Users\dsd\Desktop\คู่มือการลงทะเบียน Citizen\สนพ\ร้อยเอ็ด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513" y="4149080"/>
            <a:ext cx="1347786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C:\Users\dsd\Desktop\คู่มือการลงทะเบียน Citizen\สนพ\ลพบุรี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49912" y="4085781"/>
            <a:ext cx="1296987" cy="2223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C:\Users\dsd\Desktop\คู่มือการลงทะเบียน Citizen\สนพ\ลำพูน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78328" y="4098802"/>
            <a:ext cx="1316886" cy="2138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10002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16632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H SarabunPSK" pitchFamily="34" charset="-34"/>
                <a:cs typeface="TH SarabunPSK" pitchFamily="34" charset="-34"/>
              </a:rPr>
              <a:t>สรุปผลการปักหมุด</a:t>
            </a:r>
            <a:r>
              <a:rPr lang="th-TH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H SarabunPSK" pitchFamily="34" charset="-34"/>
                <a:cs typeface="TH SarabunPSK" pitchFamily="34" charset="-34"/>
              </a:rPr>
              <a:t>เพื่อระบุพิกัดตำแหน่งที่</a:t>
            </a:r>
            <a:r>
              <a:rPr lang="th-TH" sz="32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H SarabunPSK" pitchFamily="34" charset="-34"/>
                <a:cs typeface="TH SarabunPSK" pitchFamily="34" charset="-34"/>
              </a:rPr>
              <a:t>อยู่</a:t>
            </a:r>
            <a:r>
              <a:rPr lang="th-TH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H SarabunPSK" pitchFamily="34" charset="-34"/>
                <a:cs typeface="TH SarabunPSK" pitchFamily="34" charset="-34"/>
              </a:rPr>
              <a:t>ดิจิทัล</a:t>
            </a:r>
            <a:endParaRPr lang="th-TH" sz="3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H SarabunPSK" pitchFamily="34" charset="-34"/>
                <a:cs typeface="TH SarabunPSK" pitchFamily="34" charset="-34"/>
              </a:rPr>
              <a:t>หน่วยงานกรมพัฒนาฝีมือแรงงาน</a:t>
            </a:r>
            <a:endParaRPr lang="th-TH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8314" y="3501008"/>
            <a:ext cx="1295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>
                <a:latin typeface="TH SarabunPSK" pitchFamily="34" charset="-34"/>
                <a:cs typeface="TH SarabunPSK" pitchFamily="34" charset="-34"/>
              </a:rPr>
              <a:t>สพน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. </a:t>
            </a:r>
            <a:endParaRPr lang="th-TH" sz="1600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เลย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195513" y="3501008"/>
            <a:ext cx="12969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 smtClean="0">
                <a:latin typeface="TH SarabunPSK" pitchFamily="34" charset="-34"/>
                <a:cs typeface="TH SarabunPSK" pitchFamily="34" charset="-34"/>
              </a:rPr>
              <a:t>สพน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.</a:t>
            </a: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ศรีสะ</a:t>
            </a:r>
            <a:r>
              <a:rPr lang="th-TH" sz="1600" b="1" dirty="0" err="1">
                <a:latin typeface="TH SarabunPSK" pitchFamily="34" charset="-34"/>
                <a:cs typeface="TH SarabunPSK" pitchFamily="34" charset="-34"/>
              </a:rPr>
              <a:t>เกษ</a:t>
            </a:r>
            <a:endParaRPr lang="th-TH" sz="1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23928" y="3501008"/>
            <a:ext cx="1295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>
                <a:latin typeface="TH SarabunPSK" pitchFamily="34" charset="-34"/>
                <a:cs typeface="TH SarabunPSK" pitchFamily="34" charset="-34"/>
              </a:rPr>
              <a:t>สพน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. </a:t>
            </a:r>
            <a:endParaRPr lang="th-TH" sz="1600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สกลนคร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68314" y="6309320"/>
            <a:ext cx="12953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 smtClean="0">
                <a:latin typeface="TH SarabunPSK" pitchFamily="34" charset="-34"/>
                <a:cs typeface="TH SarabunPSK" pitchFamily="34" charset="-34"/>
              </a:rPr>
              <a:t>สพน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. </a:t>
            </a: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สมุทรสาคร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195513" y="6309320"/>
            <a:ext cx="12969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>
                <a:latin typeface="TH SarabunPSK" pitchFamily="34" charset="-34"/>
                <a:cs typeface="TH SarabunPSK" pitchFamily="34" charset="-34"/>
              </a:rPr>
              <a:t>สพน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. </a:t>
            </a:r>
            <a:endParaRPr lang="th-TH" sz="1600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สระแก้ว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923928" y="6309320"/>
            <a:ext cx="1295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>
                <a:latin typeface="TH SarabunPSK" pitchFamily="34" charset="-34"/>
                <a:cs typeface="TH SarabunPSK" pitchFamily="34" charset="-34"/>
              </a:rPr>
              <a:t>สพน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 </a:t>
            </a: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สระบุรี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653542" y="3501008"/>
            <a:ext cx="12949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>
                <a:latin typeface="TH SarabunPSK" pitchFamily="34" charset="-34"/>
                <a:cs typeface="TH SarabunPSK" pitchFamily="34" charset="-34"/>
              </a:rPr>
              <a:t>สพน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. </a:t>
            </a:r>
            <a:endParaRPr lang="th-TH" sz="1600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สตูล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378329" y="3501008"/>
            <a:ext cx="1295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>
                <a:latin typeface="TH SarabunPSK" pitchFamily="34" charset="-34"/>
                <a:cs typeface="TH SarabunPSK" pitchFamily="34" charset="-34"/>
              </a:rPr>
              <a:t>สพน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. </a:t>
            </a:r>
            <a:endParaRPr lang="th-TH" sz="1600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สมุทรสงคราม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649913" y="6309320"/>
            <a:ext cx="12969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 smtClean="0">
                <a:latin typeface="TH SarabunPSK" pitchFamily="34" charset="-34"/>
                <a:cs typeface="TH SarabunPSK" pitchFamily="34" charset="-34"/>
              </a:rPr>
              <a:t>สพน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. </a:t>
            </a: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สิงห์บุรี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378328" y="6309320"/>
            <a:ext cx="1295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 smtClean="0">
                <a:latin typeface="TH SarabunPSK" pitchFamily="34" charset="-34"/>
                <a:cs typeface="TH SarabunPSK" pitchFamily="34" charset="-34"/>
              </a:rPr>
              <a:t>สพน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. </a:t>
            </a: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สุโขทัย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3543" y="4072064"/>
            <a:ext cx="1293357" cy="221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0376" y="1259050"/>
            <a:ext cx="1307260" cy="221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7985" y="1268760"/>
            <a:ext cx="1276115" cy="221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8598" y="1259051"/>
            <a:ext cx="1314902" cy="221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314" y="4072064"/>
            <a:ext cx="1316399" cy="2223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3542" y="1268412"/>
            <a:ext cx="1312886" cy="223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314" y="1268761"/>
            <a:ext cx="1295399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3928" y="4072064"/>
            <a:ext cx="1295772" cy="222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513" y="4085783"/>
            <a:ext cx="1296987" cy="2209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 descr="C:\Users\dsd\Desktop\คู่มือการลงทะเบียน Citizen\สนพ\สุโขทัย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288" y="4073624"/>
            <a:ext cx="1293812" cy="2221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43177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16632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H SarabunPSK" pitchFamily="34" charset="-34"/>
                <a:cs typeface="TH SarabunPSK" pitchFamily="34" charset="-34"/>
              </a:rPr>
              <a:t>สรุปผลการปักหมุด</a:t>
            </a:r>
            <a:r>
              <a:rPr lang="th-TH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H SarabunPSK" pitchFamily="34" charset="-34"/>
                <a:cs typeface="TH SarabunPSK" pitchFamily="34" charset="-34"/>
              </a:rPr>
              <a:t>เพื่อระบุพิกัดตำแหน่งที่</a:t>
            </a:r>
            <a:r>
              <a:rPr lang="th-TH" sz="32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H SarabunPSK" pitchFamily="34" charset="-34"/>
                <a:cs typeface="TH SarabunPSK" pitchFamily="34" charset="-34"/>
              </a:rPr>
              <a:t>อยู่</a:t>
            </a:r>
            <a:r>
              <a:rPr lang="th-TH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H SarabunPSK" pitchFamily="34" charset="-34"/>
                <a:cs typeface="TH SarabunPSK" pitchFamily="34" charset="-34"/>
              </a:rPr>
              <a:t>ดิจิทัล</a:t>
            </a:r>
            <a:endParaRPr lang="th-TH" sz="3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H SarabunPSK" pitchFamily="34" charset="-34"/>
                <a:cs typeface="TH SarabunPSK" pitchFamily="34" charset="-34"/>
              </a:rPr>
              <a:t>หน่วยงานกรมพัฒนาฝีมือแรงงาน</a:t>
            </a:r>
            <a:endParaRPr lang="th-TH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8314" y="3501008"/>
            <a:ext cx="1295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>
                <a:latin typeface="TH SarabunPSK" pitchFamily="34" charset="-34"/>
                <a:cs typeface="TH SarabunPSK" pitchFamily="34" charset="-34"/>
              </a:rPr>
              <a:t>สพน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. </a:t>
            </a:r>
            <a:endParaRPr lang="th-TH" sz="1600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สุรินทร์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195513" y="3501008"/>
            <a:ext cx="12969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 smtClean="0">
                <a:latin typeface="TH SarabunPSK" pitchFamily="34" charset="-34"/>
                <a:cs typeface="TH SarabunPSK" pitchFamily="34" charset="-34"/>
              </a:rPr>
              <a:t>สพน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.</a:t>
            </a: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หนองคาย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923928" y="3501008"/>
            <a:ext cx="1295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>
                <a:latin typeface="TH SarabunPSK" pitchFamily="34" charset="-34"/>
                <a:cs typeface="TH SarabunPSK" pitchFamily="34" charset="-34"/>
              </a:rPr>
              <a:t>สพน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. </a:t>
            </a:r>
            <a:endParaRPr lang="th-TH" sz="1600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หนองบัวลำภู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68314" y="6309320"/>
            <a:ext cx="12953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 smtClean="0">
                <a:latin typeface="TH SarabunPSK" pitchFamily="34" charset="-34"/>
                <a:cs typeface="TH SarabunPSK" pitchFamily="34" charset="-34"/>
              </a:rPr>
              <a:t>สพน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. </a:t>
            </a: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อุตรดิตถ์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195513" y="6309320"/>
            <a:ext cx="12969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>
                <a:latin typeface="TH SarabunPSK" pitchFamily="34" charset="-34"/>
                <a:cs typeface="TH SarabunPSK" pitchFamily="34" charset="-34"/>
              </a:rPr>
              <a:t>สพน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. </a:t>
            </a:r>
            <a:endParaRPr lang="th-TH" sz="1600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อำนาจเจริญ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923928" y="6309320"/>
            <a:ext cx="1295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 smtClean="0">
                <a:latin typeface="TH SarabunPSK" pitchFamily="34" charset="-34"/>
                <a:cs typeface="TH SarabunPSK" pitchFamily="34" charset="-34"/>
              </a:rPr>
              <a:t>สพร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. </a:t>
            </a: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นานาชาติ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653542" y="3501008"/>
            <a:ext cx="12949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>
                <a:latin typeface="TH SarabunPSK" pitchFamily="34" charset="-34"/>
                <a:cs typeface="TH SarabunPSK" pitchFamily="34" charset="-34"/>
              </a:rPr>
              <a:t>สพน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. </a:t>
            </a:r>
            <a:endParaRPr lang="th-TH" sz="1600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อ่างทอง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378329" y="3501008"/>
            <a:ext cx="1295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err="1">
                <a:latin typeface="TH SarabunPSK" pitchFamily="34" charset="-34"/>
                <a:cs typeface="TH SarabunPSK" pitchFamily="34" charset="-34"/>
              </a:rPr>
              <a:t>สพน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. </a:t>
            </a:r>
            <a:endParaRPr lang="th-TH" sz="1600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อุทัยธานี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292080" y="6309320"/>
            <a:ext cx="23763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สถาบันพัฒนาทรัพยากร</a:t>
            </a:r>
            <a:endParaRPr lang="th-TH" sz="1600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มนุษย์อุตสาหกรรมบริการสุขภาพ</a:t>
            </a:r>
          </a:p>
        </p:txBody>
      </p:sp>
      <p:grpSp>
        <p:nvGrpSpPr>
          <p:cNvPr id="61" name="กลุ่ม 60"/>
          <p:cNvGrpSpPr/>
          <p:nvPr/>
        </p:nvGrpSpPr>
        <p:grpSpPr>
          <a:xfrm>
            <a:off x="5649913" y="4085782"/>
            <a:ext cx="1298575" cy="2223537"/>
            <a:chOff x="4067944" y="1318456"/>
            <a:chExt cx="1240236" cy="2185151"/>
          </a:xfrm>
        </p:grpSpPr>
        <p:sp>
          <p:nvSpPr>
            <p:cNvPr id="62" name="สี่เหลี่ยมผืนผ้า 61"/>
            <p:cNvSpPr/>
            <p:nvPr/>
          </p:nvSpPr>
          <p:spPr>
            <a:xfrm>
              <a:off x="4067944" y="1318456"/>
              <a:ext cx="1240236" cy="218515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cxnSp>
          <p:nvCxnSpPr>
            <p:cNvPr id="63" name="ตัวเชื่อมต่อตรง 62"/>
            <p:cNvCxnSpPr/>
            <p:nvPr/>
          </p:nvCxnSpPr>
          <p:spPr>
            <a:xfrm flipV="1">
              <a:off x="4067944" y="1318456"/>
              <a:ext cx="1240236" cy="2185151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ตัวเชื่อมต่อตรง 63"/>
            <p:cNvCxnSpPr/>
            <p:nvPr/>
          </p:nvCxnSpPr>
          <p:spPr>
            <a:xfrm>
              <a:off x="4101740" y="1318456"/>
              <a:ext cx="1206440" cy="2185151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3542" y="1268761"/>
            <a:ext cx="1294946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3928" y="4075458"/>
            <a:ext cx="1297228" cy="2221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6484" y="4089181"/>
            <a:ext cx="1297229" cy="2220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 descr="C:\Users\dsd\Desktop\คู่มือการลงทะเบียน Citizen\สนพ\สุรินทร์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6484" y="1268759"/>
            <a:ext cx="1297229" cy="2232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dsd\Desktop\คู่มือการลงทะเบียน Citizen\สนพ\หนองคาย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86737" y="1265278"/>
            <a:ext cx="1297228" cy="2235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41374" y="1268760"/>
            <a:ext cx="1278326" cy="2231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00611" y="1265278"/>
            <a:ext cx="1273489" cy="223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 descr="C:\Users\dsd\Desktop\คู่มือการลงทะเบียน Citizen\สนพ\อำนาจเจริญ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03153" y="4063275"/>
            <a:ext cx="1296986" cy="223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TextBox 51"/>
          <p:cNvSpPr txBox="1"/>
          <p:nvPr/>
        </p:nvSpPr>
        <p:spPr>
          <a:xfrm>
            <a:off x="7490455" y="6269995"/>
            <a:ext cx="1295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กรมพัฒนาฝีมือแรงงาน</a:t>
            </a:r>
            <a:endParaRPr lang="th-TH" sz="16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3284" y="4058384"/>
            <a:ext cx="1295772" cy="2250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5404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732</TotalTime>
  <Words>327</Words>
  <Application>Microsoft Office PowerPoint</Application>
  <PresentationFormat>นำเสนอทางหน้าจอ (4:3)</PresentationFormat>
  <Paragraphs>171</Paragraphs>
  <Slides>8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8</vt:i4>
      </vt:variant>
    </vt:vector>
  </HeadingPairs>
  <TitlesOfParts>
    <vt:vector size="9" baseType="lpstr">
      <vt:lpstr>ชุดรูปแบบของ Office</vt:lpstr>
      <vt:lpstr>ภาพนิ่ง 1</vt:lpstr>
      <vt:lpstr>ภาพนิ่ง 2</vt:lpstr>
      <vt:lpstr>ภาพนิ่ง 3</vt:lpstr>
      <vt:lpstr>ภาพนิ่ง 4</vt:lpstr>
      <vt:lpstr>ภาพนิ่ง 5</vt:lpstr>
      <vt:lpstr>ภาพนิ่ง 6</vt:lpstr>
      <vt:lpstr>ภาพนิ่ง 7</vt:lpstr>
      <vt:lpstr>ภาพนิ่ง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Wanchai</dc:creator>
  <cp:lastModifiedBy>DSD-70</cp:lastModifiedBy>
  <cp:revision>93</cp:revision>
  <cp:lastPrinted>2018-05-31T06:18:20Z</cp:lastPrinted>
  <dcterms:created xsi:type="dcterms:W3CDTF">2018-05-31T06:13:31Z</dcterms:created>
  <dcterms:modified xsi:type="dcterms:W3CDTF">2018-06-07T07:17:43Z</dcterms:modified>
</cp:coreProperties>
</file>